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42EAF9-7E5D-4204-9B9D-DB5705178FC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648BC9-1C62-4071-8AF1-1FA7F7D52FA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Locations in Malaysia where fatal or serious stings have been reported since 1945 (indicated by dots). In some locations there have been multiple fatalities and/or serious stings.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2011 International Society of Travel Medicine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84ABDD-99F2-47BD-9579-6309EB034F4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708-8305.2011.00531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Travel Med</a:t>
            </a:r>
            <a:r>
              <a:rPr lang="en-US" altLang="en-US" sz="1000">
                <a:solidFill>
                  <a:srgbClr val="333333"/>
                </a:solidFill>
              </a:rPr>
              <a:t>, Volume 18, Issue 4, 1 July 2011, Pages 275–281,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https://doi.org/10.1111/j.1708-8305.2011.00531.x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Locations in Malaysia where fatal or serious stings have been reported since 1945 (indicated by dots).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Locations in Malaysia where fatal or serious stings have been reported since 1945 (indicated by dots).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2024-04-26T22:10:29Z</dcterms:modified>
</cp:coreProperties>
</file>