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33FF1F-7115-4868-8579-7875B736AC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EE647F-1822-4EC2-9489-0C2B59526D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28F155-5DD7-4764-9AC7-A37093DBDD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2024-04-27T00:01:30Z</dcterms:modified>
</cp:coreProperties>
</file>