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78633C-C60E-4661-84F3-CD8C3F9149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734BEB-F09C-4045-A14D-555D7FC87B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Unrelated minus related difference waveforms (right central parietal location, Cp2) show a negativity for both real-word and novel-word conditions. (B) The scalp distribution of the relatedness (difference waveform) effect at the peak value shows a right parietal maximum in the real-word condition, whereas the peak activity is observed over frontocentral brain regions in the novel-word condition. Isovoltage maps were created using spherical spline interpolation. (C) CSD maps at the same time points and for both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7C1C22-5A33-429A-838A-D6348C97A8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8, August 2007, Pages 1858–1866,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Unrelated minus related difference waveforms (right central parietal location, Cp2) show a negativity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Unrelated minus related difference waveforms (right central parietal location, Cp2) show a negativity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2024-04-27T03:39:59Z</dcterms:modified>
</cp:coreProperties>
</file>