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75304-D169-41E8-8004-35F93EDDA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49C0D-81F6-4330-9B92-98C76B7BE5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and evolving anticoagulation regimens for acute pulmonary embolism. b.i.d., twice daily; Fonda, fondaparinux; LMWH, low-molecular-weight heparin; o.d., once daily; s.c., subcutaneously; VKA, vitamin K antagonist. *Unfractionated heparin (continuous intravenous infusion) can be given as an alternative to LMWH; †see text and reference 90 for details of dosing regimen; ‡see text and references 6 and 85 for details of dosing regimen.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C375D3-DA02-45CA-8CB6-924EBE2C5F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2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24, December 2012, Pages 3014–3022,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Current and evolving anticoagulation regimens for acute pulmonary embolism. b.i.d., twice daily; Fonda,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Current and evolving anticoagulation regimens for acute pulmonary embolism. b.i.d., twice daily; Fonda,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2024-04-26T18:07:43Z</dcterms:modified>
</cp:coreProperties>
</file>