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44A62B-8588-4F11-A69E-90C81407E4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D1B099-95A8-450B-86C7-D9D13B866B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6C28D9-05B3-4A44-A985-1FAFEFBE42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2024-05-01T21:45:24Z</dcterms:modified>
</cp:coreProperties>
</file>