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8643F-164D-4A03-B6F5-205B4263F8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BC613-73D3-4AB0-B9A0-B0CB55B1D6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Protein dilution curves of brain (A) and liver (B) extracts. The incision activity is related to the extract concentration and different for each tissue. Data from two biological replicates are presented as the mean of two independent experiments, calculated based on TI values. Bars indicate the pooled SEMs.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UK Environmental Mutagen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2680F7-2E0E-4C28-BEBF-2A8F6909BA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utage/ger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3, May 2011, Pages 461–471, </a:t>
            </a:r>
            <a:r>
              <a:rPr lang="en-US" altLang="en-US" sz="1000">
                <a:solidFill>
                  <a:srgbClr val="333333"/>
                </a:solidFill>
                <a:hlinkClick r:id="rId3"/>
              </a:rPr>
              <a:t>https://doi.org/10.1093/mutage/ger005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Protein dilution curves of brain (A) and liver (B) extracts. The incision activity is related to the extract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Protein dilution curves of brain (A) and liver (B) extracts. The incision activity is related to the extract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2024-04-26T03:23:05Z</dcterms:modified>
</cp:coreProperties>
</file>