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51D2C6-2F14-4289-A24C-72EFF02A9F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32BF1-AF57-4B86-AEFE-71F639D1D9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C4AF0D-E4A6-47A5-B166-7D80ED3DAD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2024-04-26T14:02:43Z</dcterms:modified>
</cp:coreProperties>
</file>