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3010C9-9360-4F8B-8EEE-9F33B9B4AD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697524-2B81-47A1-929B-F429215465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 between sperm count and organochlorine metabolite concentration in blood (a) and between progressively motile sperm density and organochlorine metabolite concentration in blood (b) of the female factor subfertility subgroup (n = 31). n = 31, R2 = 0.14, P = 0.04; n = 31, R2 = 0.17, P = 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77C3EB-3555-4E29-AF2D-2C0C42C013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17.8.19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17, Issue 8, August 2002, Pages 1973–1979, </a:t>
            </a:r>
            <a:r>
              <a:rPr lang="en-US" altLang="en-US" sz="1000">
                <a:solidFill>
                  <a:srgbClr val="333333"/>
                </a:solidFill>
                <a:hlinkClick r:id="rId3"/>
              </a:rPr>
              <a:t>https://doi.org/10.1093/humrep/17.8.1973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 between sperm count and organochlorine metabolite concentration in blood (a) and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Relationship between sperm count and organochlorine metabolite concentration in blood (a) and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2024-04-26T19:55:22Z</dcterms:modified>
</cp:coreProperties>
</file>