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E4231-5A2F-400E-A054-7D73ECEF10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03884-57C8-411A-91F7-658DC56E03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F3229-316C-4E13-9C0E-03C1D7E725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2024-04-26T16:54:50Z</dcterms:modified>
</cp:coreProperties>
</file>