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D6A35-8FD7-46EF-A9EE-0F9FF51A6B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FEF7A-A35D-450C-88FB-AFE6DE56D3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0CD1D-7AFB-4E94-820D-7510C1DA1F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2024-04-26T15:35:34Z</dcterms:modified>
</cp:coreProperties>
</file>