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E9085-E14D-46A2-8A10-1C0EFB7E48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55192-7632-438F-84B5-CA164FB5D8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anterograde labeling observed in Case 30l, shown in drawings of representative coronal sections. Sections are shown in a rostral to caudal order (a–n). The levels at which the sections were taken are indicated in the dorsolateral view of the injected hemisphere shown in the upper right part of the figure. Conventions and abbreviations as in Figures 1, 3, and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9D46D7-5FAB-471D-AAF4-9C289C1559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anterograde labeling observed in Case 30l, shown in drawings of representative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Distribution of anterograde labeling observed in Case 30l, shown in drawings of representative coronal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2024-04-26T02:24:17Z</dcterms:modified>
</cp:coreProperties>
</file>