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0178B9-178C-487F-AA1C-B94BFE8999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8D98D1-E92B-4E22-99D7-264ED39FF1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Coronal view of the regional FA reductions in the posterior brain comparing between groups: the top row indicates regions of the tracts of interest (TOIs) analysis for comparison with the voxel-wise analyses in the rows below. The second row (FTD&lt;CN) shows FA reductions in FTD relative to cognitively normal involving the anterior frontal and temporal brain. FTD compared to cognitively normal had widely distributed changes involving the posterior brain (but not as strong as anterior brain) including posterior corpus callosum, bilateral posterior cingulum, descending cingulum fibres, as well as fibres in superior longitudinal fascicules. The third row (AD&lt;CN) shows the regional FA reductions in Alzheimer's disease relative to cognitively normal involving a few regions in left posterior cingulum and left descending cingulum. The fourth row (FTD&lt;AD) shows FA reductions in FTD relative to Alzheimer's disease indicating FTD had significantly lower FA in regions of the bilateral superior longitudinal fascicules and inferior thalamic areas. The last row (T1WI) depicts the anatomical locations on a T1-weighted brain template. The areas with significantly decreased FA values are marked in warm colours with threshold PFDR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17452-53FD-43E9-8214-881B02A4FB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2579–2592, </a:t>
            </a:r>
            <a:r>
              <a:rPr lang="en-US" altLang="en-US" sz="1000">
                <a:solidFill>
                  <a:srgbClr val="333333"/>
                </a:solidFill>
                <a:hlinkClick r:id="rId3"/>
              </a:rPr>
              <a:t>https://doi.org/10.1093/brain/awp071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Coronal view of the regional FA reductions in the posterior brain comparing between groups: the top 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Coronal view of the regional FA reductions in the posterior brain comparing between groups: the top row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2024-04-26T03:40:12Z</dcterms:modified>
</cp:coreProperties>
</file>