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92953-363F-4845-BCF6-96F4F45FBE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5EB386-1722-494F-8E5D-F1E05DBB1C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Histopathologic classification of basaloid features and ordinal scoring for human papillomavirus 16 (HPV16) infections as determined by in situ hybridization. A ) HPV-negative, conventional keratinizing squamous cell carcinoma. The lamina propria is infiltrated by nests of keratinized squamous cells with abundant glassy eosinophilic cytoplasm. B ) HPV-positive basaloid squamous cell carcinoma. Here the carcinoma infiltrates as lobules of basaloid cells characterized by enlarged hyperchromatic nuclei and scant cytoplasm. C , D , and E ) In situ hybridization signal of HPV16-positive squamous cell carcinomas. Tissue sections were probed with a biotinylated type-16 specific probe. In C , D , and E , the in situ hybridization signal was scored as 1+, 2+, and 3+, respectively.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8D258-2106-4A21-BDD1-6FB49A5164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curves for overall and progression-free survival stratified by tumor human papillomavirus (HPV) status. A ) Overall survival (OS) for the entire study population. B ) Progression-free survival (PFS) for the entire study population. C ) OS for patients with oropharynx cancer only. D ) PFS for patients with oropharynx cancer only. For all curves, 95% confidence intervals for survival estimates at several time points are shown. Events per patients at risk are indicated for 15-month intervals.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8D258-2106-4A21-BDD1-6FB49A51642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n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n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4, 20 February 2008, Pages 261–269,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Histopathologic classification of basaloid features and ordinal scoring for human papillomavirus 16 (HPV16)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189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100, Issue 4, 20 February 2008, Pages 261–269,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https://doi.org/10.1093/jnci/djn011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Kaplan–Meier curves for overall and progression-free survival stratified by tumor human papillomavirus (HPV)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679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Histopathologic classification of basaloid features and ordinal scoring for human papillomavirus 16 (HPV16) ...</vt:lpstr>
      <vt:lpstr>Fig. 2 Kaplan–Meier curves for overall and progression-free survival stratified by tumor human papillomavirus (HPV)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2024-04-26T05:10:40Z</dcterms:modified>
</cp:coreProperties>
</file>