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65889-C1EA-4DE8-BFC1-65848B372E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B086C-1B77-4EFB-90C8-35144F0D2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B06F1-B8DA-4FAD-9397-9D062E94A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2024-05-10T07:23:23Z</dcterms:modified>
</cp:coreProperties>
</file>