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1F3B28-5F21-4B66-A61C-A10C33ABFF3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94F83C-7A57-42E1-9530-219AA183586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92EB84-74B5-497D-BB2D-9709407EE1F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2024-09-20T20:28:40Z</dcterms:modified>
</cp:coreProperties>
</file>