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0AC999-F729-4E93-9385-D6E7BE417BA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C8B4B8-D404-4B24-8E07-2A52E449B48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ABDCA3-636D-40B6-B8FD-EA25BBB855E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2024-04-27T02:51:39Z</dcterms:modified>
</cp:coreProperties>
</file>