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7DDDE7-184D-4DEA-9722-DB84A34E73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0F910F-72FF-4297-BB44-2115265C36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Neuroanatomical correlates of the alerting effect: brain regions significantly more activated during neutral cue than no-cue trials rendered onto (a) lateral and (b) dorsal views of a standardized template brain. Superior and inferior parietal cortex activations are shown in greater detail in (c) and are superimposed over the averaged structural MRI of all 10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80F19-2B5D-421B-A0F8-6444DF0949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73–84,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Neuroanatomical correlates of the alerting effect: brain regions significantly more activated during neutral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Neuroanatomical correlates of the alerting effect: brain regions significantly more activated during neutral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2024-04-26T08:45:02Z</dcterms:modified>
</cp:coreProperties>
</file>