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2F1065-8E44-4235-9233-B1BAE8F190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0542D5-D13F-46D0-A31E-A2648CA921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18231D-3BB8-42FD-9B53-D781514508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2024-04-26T17:59:17Z</dcterms:modified>
</cp:coreProperties>
</file>