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39CC1-930C-4DB2-80BE-86B3377E34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24374-04BE-4D32-980F-207E7A17F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volume, mesangial volume fraction, mesangial matrix volume fraction and glomerular basement membrane thickness after 8 weeks (4 weeks after treatment start) in each study group: the normal placebo-treated group (N group, n = 9), the diabetic placebo-treated group (D group, n = 11) and the diabetic C-peptide-treated group (DCp, n = 11). ANOVA followed by Tukey's post hoc test was used for the statistical analysis. Asterisks indicate statistically significant differences from the N group: ***P&lt;0.001.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041A0-59F3-4AAB-8FBA-90D9863C4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6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2005, Pages 532–538,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https://doi.org/10.1093/ndt/gfh683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Glomerular volume, mesangial volume fraction, mesangial matrix volume fraction and glomerular basement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Glomerular volume, mesangial volume fraction, mesangial matrix volume fraction and glomerular basement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2024-04-27T01:58:39Z</dcterms:modified>
</cp:coreProperties>
</file>