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4444C0-C5F7-47C8-910B-21EE87CEA9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F071A9-BA35-43E5-B493-C3D231C969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F27539-7F53-4E74-8B14-11169E5128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2024-04-27T02:48:42Z</dcterms:modified>
</cp:coreProperties>
</file>