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D33B48-0526-4805-94EE-3C9FB26B9B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9CE206-9817-4129-B607-0DC704B1BC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ACEE36-A894-4CBE-9356-B736844FD7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2024-04-26T11:58:57Z</dcterms:modified>
</cp:coreProperties>
</file>