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3C143-3F7B-4577-BA77-18EE1E28BD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F2CC73-A919-4F54-8407-C1122ABC73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204EE-3669-4CFB-9CA6-1585CC9940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2024-04-26T12:37:06Z</dcterms:modified>
</cp:coreProperties>
</file>