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D21DB7-C86C-4756-926D-9AB0C7ABF1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EAC974-B9EA-49EA-BDCC-7875F5A25A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Regions showing significant task-related (A) or age-related (B) effects. (A) Task-related regions: Pink indicates regions showing significant activity only for Read; Red indicates regions showing significantly more activity for Read than Repeat; Yellow indicates regions showing significantly more activity for Repeat than Read. An example region, location indicated by the arrow, is shown below the brain images with percent signal change on the y-axis, and time (in MR frames) on the x-axis. Time courses are shown with standard error of the mean. (B) Age-related regions: Light blue indicates regions showing significant activity only in children; Dark blue indicates regions showing significantly more activity in children than in adults. An example region, location indicated by the arrow, is shown below the brain images. All differences surpassed a Z-score of 2.5.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03C054-A9D3-4B25-922F-C49EDA98FB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2054–2065, </a:t>
            </a:r>
            <a:r>
              <a:rPr lang="en-US" altLang="en-US" sz="1000">
                <a:solidFill>
                  <a:srgbClr val="333333"/>
                </a:solidFill>
                <a:hlinkClick r:id="rId3"/>
              </a:rPr>
              <a:t>https://doi.org/10.1093/cercor/bhm228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Regions showing significant task-related (A) or age-related (B) effects. (A) Task-related regions: Pink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Regions showing significant task-related (A) or age-related (B) effects. (A) Task-related regions: Pink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2024-04-26T23:33:08Z</dcterms:modified>
</cp:coreProperties>
</file>