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1701B-7F2D-4D79-8591-1AC7B58E9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AF1DF-9E76-42BD-A5BF-25B0956809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7110A6-AEE5-4852-9736-9FAA0F34A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2024-04-26T23:46:34Z</dcterms:modified>
</cp:coreProperties>
</file>