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21FD7-68ED-4DF3-AE19-D94EED1BB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D8BD6-DE59-4A2E-B74A-09C0533FB0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Spread of lentivial infection in the hippocampus. (A) Photomicrograph of a coronal brain section illustrating the spread of lentiviral infection in the CA1 layer of the hippocampus of wild-type mice injected with 2 μL of Lenti-GFP particles. Selected anatomical references are indicated. (B) High-magnification image of infected pyramidal cells illustrated in the squared area in (A). Particles infect most of the dorsal hippocampus spreading through pyramidal CA1 cell layer. Calibration bars: 20 μm for (A) and 50 μm for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64BF8-6E3E-45DE-A074-9B05FC0349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550–566,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Spread of lentivial infection in the hippocampus. (A) Photomicrograph of a coronal brain section illustrating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Spread of lentivial infection in the hippocampus. (A) Photomicrograph of a coronal brain section illustrating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2024-04-26T08:44:12Z</dcterms:modified>
</cp:coreProperties>
</file>