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FD071F-DE6D-47D9-9BD6-A3CCEE4B59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ECFC1-F7C9-4ED8-9E1C-CD07550A05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B958E0-3285-4B3A-966A-25EE9D442B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2024-04-26T20:57:02Z</dcterms:modified>
</cp:coreProperties>
</file>