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1B125D-EB91-46EC-8A29-733F74323B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4E0CA-4A6E-4296-B1F6-77BFC46D9C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C8E74-9EAC-41E6-8987-7EA42261CE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2024-04-27T01:20:52Z</dcterms:modified>
</cp:coreProperties>
</file>