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B73147-5F49-4E16-B422-CAA0D51C3C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90FEFB-5782-4F92-8A1E-8F06D0BEFA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6. Response of basal chlorophyll a fluorescence (F0) to leaf temperature in well‐watered and water‐stressed Lupinus albus L.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9DCB22-E5BC-4105-B4AB-81BEB2CC74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f1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89, Issue 7, 15 June 2002, Pages 907–916,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https://doi.org/10.1093/aob/mcf105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6. Response of basal chlorophyll a fluorescence (F</a:t>
            </a:r>
            <a:r>
              <a:rPr lang="en-US" altLang="en-US" b="0" baseline="-25000"/>
              <a:t>0</a:t>
            </a:r>
            <a:r>
              <a:rPr lang="en-US" altLang="en-US" b="0"/>
              <a:t>) to leaf temperature in well‐watered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Response of basal chlorophyll a fluorescence (F0) to leaf temperature in well‐watered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2024-04-27T03:43:22Z</dcterms:modified>
</cp:coreProperties>
</file>