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AD3B45-F501-43D6-8E39-2FD2810647F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6242F1-0929-4F3B-94F5-29E7A715312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Strength of response to stimuli in different layers. The ratio of the amplitude of the strength of response to successive stimuli, in relation to background activity, is plotted here. This ratio is plotted for the upper, middle and lower layers. Although there is variability, the strength of response increases with the number of stimulus cycles. The initial response to stimulation was omitted, because it is artificially high compared to the successive stimuli. The increase is greatest in the middle layers, but also becomes stronger in the upper and lower layers.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7E0A54-4DCF-4D7F-ADFA-B8C85DEE1DD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1791–1803, </a:t>
            </a:r>
            <a:r>
              <a:rPr lang="en-US" altLang="en-US" sz="1000">
                <a:solidFill>
                  <a:srgbClr val="333333"/>
                </a:solidFill>
                <a:hlinkClick r:id="rId3"/>
              </a:rPr>
              <a:t>https://doi.org/10.1093/cercor/bhi056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Strength of response to stimuli in different layers. The ratio of the amplitude of the strength of response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Strength of response to stimuli in different layers. The ratio of the amplitude of the strength of response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2024-04-26T01:40:17Z</dcterms:modified>
</cp:coreProperties>
</file>