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3284491-575D-4AF1-B565-932A06975C1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8F4F085-DA10-4F54-BD4F-04D9F6F329E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A126C17-7EDD-44A8-832A-4AC5D712B09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2024-04-26T07:42:50Z</dcterms:modified>
</cp:coreProperties>
</file>