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550537-8003-4033-9B1B-3DF2ABDF80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9D4977-5CD4-4727-B783-476B495E1A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relative changes in PGHS-1, PGI2 synthase and receptor mRNA concentrations by competitive PCR. Competitive templates for PGHS-1, PGI2 synthase and receptor from 0 to 3 attomole/μl dose-dependently inhibited the amplification of endogenous cDNAs in the rat thoracic aorta.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FD9DF-123F-45B8-B5F6-7D9748A343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239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41, Issue 3, March 1999, Pages 682–688,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https://doi.org/10.1016/S0008-6363(98)00239-9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Analysis of relative changes in PGHS-1, PGI</a:t>
            </a:r>
            <a:r>
              <a:rPr lang="en-US" altLang="en-US" b="0" baseline="-25000"/>
              <a:t>2</a:t>
            </a:r>
            <a:r>
              <a:rPr lang="en-US" altLang="en-US" b="0"/>
              <a:t> synthase and receptor mRNA concentrations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Analysis of relative changes in PGHS-1, PGI2 synthase and receptor mRNA concentrations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2024-04-26T22:19:15Z</dcterms:modified>
</cp:coreProperties>
</file>