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63E1D6C-44BE-4F98-B700-D90D30FE6B8B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31A9299-69B7-4F2A-A642-A06FD790B9F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Mean total, leaf, stem and root dry mass (g) with error bars indicating ±SE. Diagonal lines, open bars and cross-hatch bars indicate maple seedlings after 1 year of treatment, maple seedlings after 2 years of treatment and hemlock seedlings after 2 years of treatment, respectively. aNO3− = ambient NO3− deposition, eNO3− = 30 kg ha−1 year−1 NO3− deposition (high NO3−), aNO2 = ambient NO2 and eNO2 = 40 ppb NO2. Asterisks indicate a significant difference between the ambient and elevated CO2 pairs (α = 0.05). Open circles indicate a significant difference between that treatment and the control.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2011.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5BDF852-9C69-4C41-ABB8-D582DF86E474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Total leaf area (cm2) and SLA (cm2 g−1). Error bars indicate ±SE. Diagonal lines, open bars and cross-hatch bars indicate sugar maple seedlings after 1 and 2 years of treatment and hemlock seedlings after 2 years of treatment, respectively. aNO3− = ambient NO3− deposition, eNO3− = 30 kg ha−1 year−1 NO3− deposition (high NO3−), aNO2 = ambient NO2 and eNO2 = 40 ppb NO2. Asterisks indicate a significant difference between ambient and elevated CO2 pairs and circles indicate a significant difference between that treatment and the control.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2011.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5BDF852-9C69-4C41-ABB8-D582DF86E474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Elemental analysis of leaf tissue including %N, %C and leaf C:N with error bars indicating ±SE. Diagonal lines, open bars and cross-hatch bars indicate sugar maple seedlings after 1 and 2 years of treatment and hemlock seedlings after 2 years of treatment, respectively. aNO3− = ambient NO3− deposition and eNO3− = 30 kg ha−1 year−1 NO3− deposition (high NO3−), aNO2 = ambient NO2 and eNO2 = 40 ppb NO2. Different letters indicate a significant difference between means (α = 0.05).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2011. Published by Oxford University Press.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5BDF852-9C69-4C41-ABB8-D582DF86E474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treephys/tpr0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treephys/tpr0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treephys/tpr01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Tree Physiol</a:t>
            </a:r>
            <a:r>
              <a:rPr lang="en-US" altLang="en-US" sz="1000">
                <a:solidFill>
                  <a:srgbClr val="333333"/>
                </a:solidFill>
              </a:rPr>
              <a:t>, Volume 31, Issue 4, April 2011, Pages 391–401,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https://doi.org/10.1093/treephys/tpr014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Mean total, leaf, stem and root dry mass (g) with error bars indicating ±SE. Diagonal lines, open bars and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52700" y="1371600"/>
            <a:ext cx="403539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Tree Physiol</a:t>
            </a:r>
            <a:r>
              <a:rPr lang="en-US" altLang="en-US" sz="1000">
                <a:solidFill>
                  <a:srgbClr val="333333"/>
                </a:solidFill>
              </a:rPr>
              <a:t>, Volume 31, Issue 4, April 2011, Pages 391–401,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https://doi.org/10.1093/treephys/tpr014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Total leaf area (cm</a:t>
            </a:r>
            <a:r>
              <a:rPr lang="en-US" altLang="en-US" b="0" baseline="30000"/>
              <a:t>2</a:t>
            </a:r>
            <a:r>
              <a:rPr lang="en-US" altLang="en-US" b="0"/>
              <a:t>) and SLA (cm</a:t>
            </a:r>
            <a:r>
              <a:rPr lang="en-US" altLang="en-US" b="0" baseline="30000"/>
              <a:t>2</a:t>
            </a:r>
            <a:r>
              <a:rPr lang="en-US" altLang="en-US" b="0"/>
              <a:t> g</a:t>
            </a:r>
            <a:r>
              <a:rPr lang="en-US" altLang="en-US" b="0" baseline="30000"/>
              <a:t>−</a:t>
            </a:r>
            <a:r>
              <a:rPr lang="en-US" altLang="en-US" b="0" baseline="30000"/>
              <a:t>1</a:t>
            </a:r>
            <a:r>
              <a:rPr lang="en-US" altLang="en-US" b="0"/>
              <a:t>). Error bars indicate ±SE.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89100" y="1371600"/>
            <a:ext cx="576836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Tree Physiol</a:t>
            </a:r>
            <a:r>
              <a:rPr lang="en-US" altLang="en-US" sz="1000">
                <a:solidFill>
                  <a:srgbClr val="333333"/>
                </a:solidFill>
              </a:rPr>
              <a:t>, Volume 31, Issue 4, April 2011, Pages 391–401,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https://doi.org/10.1093/treephys/tpr014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Elemental analysis of leaf tissue including %N, %C and leaf C:N with error bars indicating ±SE. Diagonal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6379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Figure 1. Mean total, leaf, stem and root dry mass (g) with error bars indicating ±SE. Diagonal lines, open bars and ...</vt:lpstr>
      <vt:lpstr>Figure 2. Total leaf area (cm2) and SLA (cm2 g−1). Error bars indicate ±SE. ...</vt:lpstr>
      <vt:lpstr>Figure 3. Elemental analysis of leaf tissue including %N, %C and leaf C:N with error bars indicating ±SE. Diagonal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2024-04-26T06:53:16Z</dcterms:modified>
</cp:coreProperties>
</file>