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F1AAA-43A9-4F69-85E9-CC02A13623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ECB2A-C14F-41F0-9AD3-E70FD5C3B8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8717A-DE23-4F3A-90CD-50EE9C599B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2024-04-26T01:39:36Z</dcterms:modified>
</cp:coreProperties>
</file>