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817116-9341-4BF9-ACB1-3660AB5DFD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5BE0B-9FA5-4FD8-957F-7475DA5AAA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Antidromic responses (thin arrows) to cmPFC or NAcc stimulation were confirmed using 3 criteria: a constant latency response (A1, 6 overlaid traces) to stimulation (arrowheads); the ability to follow 400-Hz paired pulse stimulation (A2); and the collision of evoked spikes with spontaneous spikes (A3, asterisk). Scale bars = 5 ms. (B) Projection neurons exhibiting spikes in response to BLA stimulation (arrowheads) were classified as “excited” (B1, 10 overlaid traces from a single PFC → NAcc neuron). Neurons classified as “non-excited neurons with spontaneous firing” were typically inhibited (B2, 270 traces from a PFC → NAcc neuron) or showed no response (B3, 90 traces from a PFC → NAcc neuron) to BLA stimulation. The remaining neurons, exhibited few spontaneous or evoked spikes (not shown). Scale bar = 5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A43BD0-09AC-442A-AFF1-9F0D469DF4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1961–1972,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Antidromic responses (thin arrows) to cmPFC or NAcc stimulation were confirmed using 3 criteria: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Antidromic responses (thin arrows) to cmPFC or NAcc stimulation were confirmed using 3 criteria: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2024-04-26T04:38:00Z</dcterms:modified>
</cp:coreProperties>
</file>