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CCD15-F417-4A36-B223-DEBDBDF8C5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7BF40-4870-4E49-8A4F-F0902F3BBC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φ1 coefficients of galaxies in the Eridanus group as a function of R/RK. For NGC 1359 and ESO 548-G 049, the J-band scalelength is used. For UGCA 077 and ESO 549-G 035, a scalelength of 2 kpc is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76BF0-9C57-412C-9EEB-3A136AE9B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41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369, Issue 4, July 2006, Pages 1849–1857,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https://doi.org/10.1111/j.1365-2966.2006.10418.x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φ</a:t>
            </a:r>
            <a:r>
              <a:rPr lang="en-US" altLang="en-US" b="0" baseline="-25000"/>
              <a:t>1</a:t>
            </a:r>
            <a:r>
              <a:rPr lang="en-US" altLang="en-US" b="0"/>
              <a:t> coefficients of galaxies in the Eridanus group as a function of R/R</a:t>
            </a:r>
            <a:r>
              <a:rPr lang="en-US" altLang="en-US" b="0" baseline="-25000"/>
              <a:t>K</a:t>
            </a:r>
            <a:r>
              <a:rPr lang="en-US" altLang="en-US" b="0"/>
              <a:t>. For NGC 1359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φ1 coefficients of galaxies in the Eridanus group as a function of R/RK. For NGC 1359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2024-04-26T19:51:06Z</dcterms:modified>
</cp:coreProperties>
</file>