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EE0BA-2527-431E-BD7D-37A730A107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38DD66-B172-413E-AB75-C2EB27A6AA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responses between paradigms for a representative decrease-type neuron. (A) Deliberate condition. (B) Immediate condition. Conventions of figures are the same as in Figure 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3DA881-7FBE-4680-B95D-F462CB1BB1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3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3, March 2016, Pages 1187–1199,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https://doi.org/10.1093/cercor/bhu308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Comparison of the responses between paradigms for a representative decrease-type neuron. (A) Deliberate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Comparison of the responses between paradigms for a representative decrease-type neuron. (A) Deliberate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2024-04-27T01:10:12Z</dcterms:modified>
</cp:coreProperties>
</file>