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B5965F-5A9A-4A4B-8666-91EB5AC3D8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875F35-11CD-42B9-A1C3-B0AE2F19F1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parameter space of NMDAR hypofunction highlights the importance of E/I balance for multistability and bump width. Bump width increases with the reduction of GEI and decreases with the reduction of GEE. Bump width can be maintained with a proportional decrease in both GEI and GEE. The colored diagonal band is the region with multistability, in which the network supports both a low-rate symmetric baseline state and a family of WM bump states. In the white region at the bottom right corner, the baseline state is destabilized, due to strong disinhibition. In the black region at the top left corner, the bump state is destabilized, due to insufficient recurrent excitation.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B80F85-6578-47E0-9D29-AD857C93B5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859–872, </a:t>
            </a:r>
            <a:r>
              <a:rPr lang="en-US" altLang="en-US" sz="1000">
                <a:solidFill>
                  <a:srgbClr val="333333"/>
                </a:solidFill>
                <a:hlinkClick r:id="rId3"/>
              </a:rPr>
              <a:t>https://doi.org/10.1093/cercor/bhs370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parameter space of NMDAR hypofunction highlights the importance of E/I balance for multistability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parameter space of NMDAR hypofunction highlights the importance of E/I balance for multistability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2024-04-26T12:29:58Z</dcterms:modified>
</cp:coreProperties>
</file>