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0713A-16FE-4B6B-9B37-09F26E6418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539D3-EBA3-401B-91DD-DDBF1447F5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BE2B7-1139-40E8-BD6C-7E10A58BCC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2024-04-26T13:01:12Z</dcterms:modified>
</cp:coreProperties>
</file>