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C95F3-AD30-4250-9F90-1442BDFBE9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A31DA-15E9-442B-B37E-C359699412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bronze figure showing acupuncture points is a reproduction of one cast in ad 1443. (Reproduced from An outline of chinese acupuncture published by Foreign Languages Press, Peking 1975.)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Rheumatology Vol. 43 No. 5 (c) British Society for Rheumatology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F8FBA-F31A-486E-962D-DF3CF0FD95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g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43, Issue 5, May 2004, Pages 662–663,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https://doi.org/10.1093/rheumatology/keg005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This bronze figure showing acupuncture points is a reproduction of one cast in ad 1443. (Reproduced from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This bronze figure showing acupuncture points is a reproduction of one cast in ad 1443. (Reproduced from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2024-04-26T06:04:53Z</dcterms:modified>
</cp:coreProperties>
</file>