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AF42A5-BA43-4043-8520-84F5210204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05E3A8-9F17-4E5C-B37E-672A02BB22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Progressive timing of normal agent functions and the recursive force resolution steps during a scratch would simulation of keratinocyte cells in FLAME GPU.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63914B-9C12-47C4-BC59-C98FDB18D4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b/bbp07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Brief Bioinform</a:t>
            </a:r>
            <a:r>
              <a:rPr lang="en-US" altLang="en-US" sz="1000">
                <a:solidFill>
                  <a:srgbClr val="333333"/>
                </a:solidFill>
              </a:rPr>
              <a:t>, Volume 11, Issue 3, May 2010, Pages 334–347,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https://doi.org/10.1093/bib/bbp073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9: </a:t>
            </a:r>
            <a:r>
              <a:rPr lang="en-US" altLang="en-US" b="0"/>
              <a:t>Progressive timing of normal agent functions and the recursive force resolution steps during a scratch would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9: Progressive timing of normal agent functions and the recursive force resolution steps during a scratch would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2024-04-26T09:56:51Z</dcterms:modified>
</cp:coreProperties>
</file>