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8053DD-576E-42FF-B815-A20E4C9AC90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D569CB-F7E5-4B5C-A00B-01637F00178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55C67F-E4CA-437C-9A9E-C8E1E033202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2024-04-26T13:21:31Z</dcterms:modified>
</cp:coreProperties>
</file>