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87707-9BA5-4E50-880F-9F838DCF70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5C399-0A0B-4CD0-BE4E-99AF1ACBEE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25B70-CAFD-4FB7-8911-A47039AB11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2024-04-26T16:56:41Z</dcterms:modified>
</cp:coreProperties>
</file>