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305B5-5345-4C7D-8F79-3CF915AABA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BA150-9626-47AF-878A-D4F6A589CA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 on behalf of the American Institute of Biological Sciences.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A8DEC-7142-48C3-AA9C-C7775D438A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180–182,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96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2024-04-26T23:05:41Z</dcterms:modified>
</cp:coreProperties>
</file>