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E82BC-D581-41C3-8A05-6496CDC3B4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4F6D0-5B81-4C5E-A751-14C3EFFDA6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either NE or DA depletion in the mpFC on DA outflow in the NAc of rats (n = 7 per group) exposed to 240 min of restraint. Results are expressed as percent changes (means ± standard error) from basal values. Statistical analyses were performed on raw data. *P &lt; 0.05 from the basal values. #P &lt; 0.05 in comparison with the corresponding time point of Sham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E090D6-439E-44F0-9687-4AF01C56F3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2796–2804,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Effects of either NE or DA depletion in the mpFC on DA outflow in the NAc of rats (n = 7 per group) exposed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Effects of either NE or DA depletion in the mpFC on DA outflow in the NAc of rats (n = 7 per group) exposed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2024-04-26T03:47:34Z</dcterms:modified>
</cp:coreProperties>
</file>