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FF2323-273B-48C7-8381-5BB1FA9DA7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DDFDC7-7065-4DB7-A677-EFB1909D88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and typical MCA stroke. (A) Location of cranial window for in vivo imaging area (green neuron) in relation to the location of the infarct (red shaded area). (B) Four coronal sections stained with cresyl violet from a mouse in this study, showing the location and size of a representative infarct after MCAO (the red shaded area represents the portions of cortex that was missing when the mouse was perfused at +32 days). (C) Sample optical window used for in vivo two-photon imaging. The black dashed circle outlines the window perimeter. Scale bar is 0.5 mm. (D and E) Representative top view (D) and side view (E) of an L5 pyramidal neuron expressing GFP in the thy1 GFP-M mouse line at a baseline imaging session before the MCAO. Maximum intensity projection of a stack of 115 images, 5 μm apart (scale bar = 100 μm). (F) Experimental timeline for in vivo two-photon imaging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731379-E221-478E-A153-27BD1207E6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751–762, </a:t>
            </a:r>
            <a:r>
              <a:rPr lang="en-US" altLang="en-US" sz="1000">
                <a:solidFill>
                  <a:srgbClr val="333333"/>
                </a:solidFill>
                <a:hlinkClick r:id="rId3"/>
              </a:rPr>
              <a:t>https://doi.org/10.1093/cercor/bhs092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and typical MCA stroke. (A) Location of cranial window for in vivo imaging area (green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and typical MCA stroke. (A) Location of cranial window for in vivo imaging area (green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2024-04-26T20:39:54Z</dcterms:modified>
</cp:coreProperties>
</file>