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84D4C5-58E5-4A54-90BF-83FCA66E10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A4169-CC23-4F98-A39E-2FF11C15DD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Structural formulae of nicotine and caffeine.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Author 2005. Published by Oxford University Press on behalf of the Association of Physicians.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89716-8A01-48EA-BCB1-B0C04EBC64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3, March 2005, Pages 215–226,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Structural formulae of nicotine and caffeine.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Structural formulae of nicotine and caffeine.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2024-04-27T01:43:09Z</dcterms:modified>
</cp:coreProperties>
</file>