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6E984-F419-489A-9845-B474860F45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3D63A-A6D7-4556-BA7B-3E03267B75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8B01FA-092A-4EDE-85AA-8C1DBC2A8C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2024-04-26T15:23:08Z</dcterms:modified>
</cp:coreProperties>
</file>