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29424-09A7-48B2-A467-1002D9A3C4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E7885C-2FDB-4CE0-8D86-B54FE251E4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B146FE-97E7-4E73-B914-E059CBEF19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2024-04-27T00:55:52Z</dcterms:modified>
</cp:coreProperties>
</file>