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4FCB2-9131-4866-A258-8798D09FDE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F3B9E-83A3-4AB7-B945-7256742087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12192-E14B-4CD4-8F71-E29B4F63E6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2024-04-27T00:01:55Z</dcterms:modified>
</cp:coreProperties>
</file>