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D68454-CEE3-49CF-A96F-5EB9B0F86AF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4E50C0-33B1-4EF9-9F9E-8A73916896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centres and patients included in the Atrial Fibrillation Ablation Pilot by country.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A9905-ADAD-4944-91B6-B2ADEB4E82E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Rate of use of pharmacological treatment at discharge and at the 12-month follow-up.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A9905-ADAD-4944-91B6-B2ADEB4E82E6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Flowchart representing numbers of individuals at each stage of the study.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A9905-ADAD-4944-91B6-B2ADEB4E82E6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 Meier arrhythmia-free survival curve by type of atrial fibrillation.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8A9905-ADAD-4944-91B6-B2ADEB4E82E6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u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u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u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eurheartj/ehu0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22, 7 June 2014, Pages 1466–1478,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Distribution of centres and patients included in the Atrial Fibrillation Ablation Pilot by country.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53147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22, 7 June 2014, Pages 1466–1478,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Rate of use of pharmacological treatment at discharge and at the 12-month follow-up.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43003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22, 7 June 2014, Pages 1466–1478,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Flowchart representing numbers of individuals at each stage of the study.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93932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22, 7 June 2014, Pages 1466–1478,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Kaplan– Meier arrhythmia-free survival curve by type of atrial fibrillation.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9649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 Distribution of centres and patients included in the Atrial Fibrillation Ablation Pilot by country.
</vt:lpstr>
      <vt:lpstr>Figure 2 Rate of use of pharmacological treatment at discharge and at the 12-month follow-up.
</vt:lpstr>
      <vt:lpstr>Figure 3 Flowchart representing numbers of individuals at each stage of the study.
</vt:lpstr>
      <vt:lpstr>Figure 4 Kaplan– Meier arrhythmia-free survival curve by type of atrial fibrillation.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2024-05-01T22:12:58Z</dcterms:modified>
</cp:coreProperties>
</file>