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641A29-E574-401B-88BB-89F2CFD93D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5D7B7F-CFC5-4072-A8FF-337324E828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of percent BOLD signal change across the 6 conditions of the experimental design, for several brain regions of interest showing orthographic repetition suppression from subliminal primes (A) and/or supraliminal primes (B), or phonological repetition enhancement from supraliminal primes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313E2F-D156-4677-B34D-1D0F02E7CA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2019–2029,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Histograms of percent BOLD signal change across the 6 conditions of the experimental design, for several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Histograms of percent BOLD signal change across the 6 conditions of the experimental design, for several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2024-04-26T14:48:36Z</dcterms:modified>
</cp:coreProperties>
</file>